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045E8-858B-2664-A5D8-5B74593F8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57EDA4-A054-C7C9-F42A-B7A2EE60A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439C3-6396-3F23-3502-A20C36F0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7462E-A539-7CF8-159F-AB595479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38860-A120-671D-556E-6A10D976F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837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D4DCA-CB95-DE6D-5EF2-8C9C26DF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47413-D7E4-AE94-478B-4939EAFD5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99A8A-4C55-852C-9C07-C3C96612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4506F-D7FE-6BF6-DD1F-20CC45B1D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85111-BF2E-8966-E1B0-7DCA17C6A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4103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B938CD-8285-AA4B-E6A2-3D61C558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773AF-F8DA-3D0E-7527-BC985E2D1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D238-1301-B00D-A80C-A3C5CA44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5C19F-D232-D6B2-C84C-E10F9D95F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6FC14-70BB-0B2A-EBE6-8C941A14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516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89B38-7619-839D-21FB-660DC8853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A1DA9-F8E7-6CD7-1310-C8B97DED5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5A869-2CC5-3433-A8F0-0AAA56704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7B082-8FC0-F1F8-98F0-CDEEBAD50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684ED-A1AB-B842-E8F8-96111907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9112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A2577-19A5-4EA9-F37A-C75FB15F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C6FD3-60BB-4465-BD5F-9AB727FC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945C6-2A01-E977-F907-CC0DFF0D6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536C5-053D-0FE2-1DA4-7F6FC8722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9B8E1-2ED1-37F1-30A5-859D911E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949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285C-1570-E658-8F4A-2978D9C2E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D8FB9-E9DE-0372-056A-C07802AB4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C50B7-537C-507B-577C-E8CB3102F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6FAD9-229C-5652-96E0-BAD98093E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5F9B3-0877-9772-8FC3-08EF28483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1598E-5EE5-33DC-7596-7614FC6E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612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91D21-329F-E725-6730-96F177EDB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DC331-6CBF-3E9B-C396-A39456521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01505-6009-9E8E-55C9-CDECAF2F2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A9B9D-D97B-03F3-8B7D-1A96B3FCD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63617-D902-1B66-2846-26AAD792A6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089B51-4205-0C73-A065-F5EAD40D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46BB31-14B1-82D8-D4A8-CA396318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B913BB-36FD-F42C-7615-5174AC75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5970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DDE71-12A3-3801-D456-A6A2E613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B3773-2522-E538-AC9F-C6C35ED34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25E87-861D-84C2-6A79-B584FF00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62C5B-459C-737D-A4B8-8C2833AC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0134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87A1D-86F0-A30D-8EF4-F4939461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AEA5E4-3DC4-457E-D200-3680BA8B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6C92E-8DA8-5821-67FB-E327D21F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698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1B343-C10F-B647-0A22-9064EB57A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435B2-4E6B-12C9-1306-995C32B40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78F87A-15BA-25E1-92B6-8C1FF5F3E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651C2-7485-F6F8-C2E1-9CE93FF1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3297E-333A-2A28-8DDC-F561207B8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FF682-2880-227F-9076-8A275282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596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6D31F-875B-0DFB-7CD0-6D93BD82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BFDB0-4C9A-F491-AB8F-96CE0F0093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EBDA2-727F-9AE4-0A7F-98F160D06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86556-A725-AA35-F39C-0B61F98F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F357B-8B90-B865-C868-205F8BB1D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1359E-0D16-D155-C035-5F0B689F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65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2C2503-F719-E6FF-7059-6FEFB39FC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63F56-419A-F573-707B-A88C08757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F5CBF-BDC5-2157-3D66-283EB7038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B356A-F4C5-4B20-A088-403FF1441477}" type="datetimeFigureOut">
              <a:rPr lang="en-ZA" smtClean="0"/>
              <a:t>2024/07/18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C7201-859E-C9D9-0174-922DE55F2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5C280-7A0E-5353-0B0F-ADF1A1CCA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B2915-408A-4850-AB01-02E40777E4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553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28F1F-D031-941D-ACB7-EE1C4EA7C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15176"/>
            <a:ext cx="9144000" cy="1045469"/>
          </a:xfrm>
        </p:spPr>
        <p:txBody>
          <a:bodyPr anchor="t"/>
          <a:lstStyle/>
          <a:p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D8621-F174-0A00-86DD-6C076B157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92131"/>
            <a:ext cx="9144000" cy="923827"/>
          </a:xfrm>
        </p:spPr>
        <p:txBody>
          <a:bodyPr/>
          <a:lstStyle/>
          <a:p>
            <a:endParaRPr lang="en-ZA" dirty="0"/>
          </a:p>
        </p:txBody>
      </p:sp>
      <p:pic>
        <p:nvPicPr>
          <p:cNvPr id="7" name="Picture 6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8AB3D45F-C240-11E4-42B1-62457432B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40510"/>
            <a:ext cx="946800" cy="1601962"/>
          </a:xfrm>
          <a:prstGeom prst="rect">
            <a:avLst/>
          </a:prstGeom>
        </p:spPr>
      </p:pic>
      <p:pic>
        <p:nvPicPr>
          <p:cNvPr id="6" name="Picture 5" descr="A logo with a circle and text&#10;&#10;Description automatically generated">
            <a:extLst>
              <a:ext uri="{FF2B5EF4-FFF2-40B4-BE49-F238E27FC236}">
                <a16:creationId xmlns:a16="http://schemas.microsoft.com/office/drawing/2014/main" id="{FC7734A7-2489-8118-FA0C-2B1EFC79D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30" y="334653"/>
            <a:ext cx="6988341" cy="290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5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3DAED-C3B9-CE9F-AF53-9CB861F20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0E6BB-EA79-B4CC-2728-F6BDBD715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4970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 Majona</dc:creator>
  <cp:lastModifiedBy>Clayton Majona</cp:lastModifiedBy>
  <cp:revision>3</cp:revision>
  <dcterms:created xsi:type="dcterms:W3CDTF">2023-05-31T12:59:18Z</dcterms:created>
  <dcterms:modified xsi:type="dcterms:W3CDTF">2024-07-18T05:04:14Z</dcterms:modified>
</cp:coreProperties>
</file>